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5" r:id="rId7"/>
  </p:sldMasterIdLst>
  <p:sldIdLst>
    <p:sldId id="289" r:id="rId8"/>
    <p:sldId id="257" r:id="rId9"/>
    <p:sldId id="258" r:id="rId10"/>
    <p:sldId id="295" r:id="rId11"/>
    <p:sldId id="260" r:id="rId12"/>
    <p:sldId id="299" r:id="rId13"/>
    <p:sldId id="300" r:id="rId14"/>
    <p:sldId id="301" r:id="rId15"/>
    <p:sldId id="294" r:id="rId16"/>
    <p:sldId id="271" r:id="rId17"/>
    <p:sldId id="269" r:id="rId18"/>
    <p:sldId id="296" r:id="rId19"/>
    <p:sldId id="273" r:id="rId20"/>
    <p:sldId id="274" r:id="rId21"/>
    <p:sldId id="275" r:id="rId22"/>
    <p:sldId id="276" r:id="rId23"/>
    <p:sldId id="277" r:id="rId24"/>
    <p:sldId id="297" r:id="rId25"/>
    <p:sldId id="279" r:id="rId26"/>
    <p:sldId id="264" r:id="rId27"/>
    <p:sldId id="265" r:id="rId28"/>
    <p:sldId id="266" r:id="rId29"/>
    <p:sldId id="283" r:id="rId30"/>
    <p:sldId id="290" r:id="rId31"/>
    <p:sldId id="291" r:id="rId32"/>
    <p:sldId id="292" r:id="rId33"/>
    <p:sldId id="293" r:id="rId34"/>
    <p:sldId id="298" r:id="rId35"/>
    <p:sldId id="267" r:id="rId36"/>
  </p:sldIdLst>
  <p:sldSz cx="9144000" cy="5715000" type="screen16x10"/>
  <p:notesSz cx="6858000" cy="9144000"/>
  <p:defaultTextStyle>
    <a:defPPr>
      <a:defRPr lang="ru-RU"/>
    </a:defPPr>
    <a:lvl1pPr marL="0" algn="l" defTabSz="4569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28" algn="l" defTabSz="4569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51" algn="l" defTabSz="4569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76" algn="l" defTabSz="4569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704" algn="l" defTabSz="4569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625" algn="l" defTabSz="4569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50" algn="l" defTabSz="4569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80" algn="l" defTabSz="4569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407" algn="l" defTabSz="4569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1168" y="-44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jp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775370"/>
            <a:ext cx="7772400" cy="1225021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10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06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621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ол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7"/>
          <p:cNvSpPr>
            <a:spLocks noGrp="1"/>
          </p:cNvSpPr>
          <p:nvPr>
            <p:ph type="title" hasCustomPrompt="1"/>
          </p:nvPr>
        </p:nvSpPr>
        <p:spPr>
          <a:xfrm>
            <a:off x="360688" y="349339"/>
            <a:ext cx="8397221" cy="49758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200" kern="1200" spc="-125" baseline="0">
                <a:solidFill>
                  <a:srgbClr val="2E2E2E"/>
                </a:solidFill>
                <a:latin typeface="Open Sans Semibold"/>
                <a:cs typeface="Open Sans Semibold"/>
              </a:defRPr>
            </a:lvl1pPr>
          </a:lstStyle>
          <a:p>
            <a:r>
              <a:rPr lang="ru-RU" dirty="0" smtClean="0"/>
              <a:t>Расскажите, </a:t>
            </a:r>
            <a:br>
              <a:rPr lang="ru-RU" dirty="0" smtClean="0"/>
            </a:br>
            <a:r>
              <a:rPr lang="ru-RU" dirty="0" smtClean="0"/>
              <a:t>что вас беспокоит?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6356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775371"/>
            <a:ext cx="7772400" cy="1225021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5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0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5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0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1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26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1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710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594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4" y="3672418"/>
            <a:ext cx="7772400" cy="1135062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422265"/>
            <a:ext cx="7772400" cy="125015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52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040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56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9008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760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51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264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801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160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343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202" indent="0">
              <a:buNone/>
              <a:defRPr sz="2100" b="1"/>
            </a:lvl2pPr>
            <a:lvl3pPr marL="950403" indent="0">
              <a:buNone/>
              <a:defRPr sz="1900" b="1"/>
            </a:lvl3pPr>
            <a:lvl4pPr marL="1425604" indent="0">
              <a:buNone/>
              <a:defRPr sz="1700" b="1"/>
            </a:lvl4pPr>
            <a:lvl5pPr marL="1900806" indent="0">
              <a:buNone/>
              <a:defRPr sz="1700" b="1"/>
            </a:lvl5pPr>
            <a:lvl6pPr marL="2376007" indent="0">
              <a:buNone/>
              <a:defRPr sz="1700" b="1"/>
            </a:lvl6pPr>
            <a:lvl7pPr marL="2851209" indent="0">
              <a:buNone/>
              <a:defRPr sz="1700" b="1"/>
            </a:lvl7pPr>
            <a:lvl8pPr marL="3326410" indent="0">
              <a:buNone/>
              <a:defRPr sz="1700" b="1"/>
            </a:lvl8pPr>
            <a:lvl9pPr marL="3801611" indent="0">
              <a:buNone/>
              <a:defRPr sz="17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3" y="1279261"/>
            <a:ext cx="4041775" cy="53313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202" indent="0">
              <a:buNone/>
              <a:defRPr sz="2100" b="1"/>
            </a:lvl2pPr>
            <a:lvl3pPr marL="950403" indent="0">
              <a:buNone/>
              <a:defRPr sz="1900" b="1"/>
            </a:lvl3pPr>
            <a:lvl4pPr marL="1425604" indent="0">
              <a:buNone/>
              <a:defRPr sz="1700" b="1"/>
            </a:lvl4pPr>
            <a:lvl5pPr marL="1900806" indent="0">
              <a:buNone/>
              <a:defRPr sz="1700" b="1"/>
            </a:lvl5pPr>
            <a:lvl6pPr marL="2376007" indent="0">
              <a:buNone/>
              <a:defRPr sz="1700" b="1"/>
            </a:lvl6pPr>
            <a:lvl7pPr marL="2851209" indent="0">
              <a:buNone/>
              <a:defRPr sz="1700" b="1"/>
            </a:lvl7pPr>
            <a:lvl8pPr marL="3326410" indent="0">
              <a:buNone/>
              <a:defRPr sz="1700" b="1"/>
            </a:lvl8pPr>
            <a:lvl9pPr marL="3801611" indent="0">
              <a:buNone/>
              <a:defRPr sz="17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3" y="1812396"/>
            <a:ext cx="4041775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622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54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4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605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5" y="227545"/>
            <a:ext cx="3008313" cy="96837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195920"/>
            <a:ext cx="3008313" cy="3909218"/>
          </a:xfrm>
        </p:spPr>
        <p:txBody>
          <a:bodyPr/>
          <a:lstStyle>
            <a:lvl1pPr marL="0" indent="0">
              <a:buNone/>
              <a:defRPr sz="1400"/>
            </a:lvl1pPr>
            <a:lvl2pPr marL="475202" indent="0">
              <a:buNone/>
              <a:defRPr sz="1200"/>
            </a:lvl2pPr>
            <a:lvl3pPr marL="950403" indent="0">
              <a:buNone/>
              <a:defRPr sz="1000"/>
            </a:lvl3pPr>
            <a:lvl4pPr marL="1425604" indent="0">
              <a:buNone/>
              <a:defRPr sz="900"/>
            </a:lvl4pPr>
            <a:lvl5pPr marL="1900806" indent="0">
              <a:buNone/>
              <a:defRPr sz="900"/>
            </a:lvl5pPr>
            <a:lvl6pPr marL="2376007" indent="0">
              <a:buNone/>
              <a:defRPr sz="900"/>
            </a:lvl6pPr>
            <a:lvl7pPr marL="2851209" indent="0">
              <a:buNone/>
              <a:defRPr sz="900"/>
            </a:lvl7pPr>
            <a:lvl8pPr marL="3326410" indent="0">
              <a:buNone/>
              <a:defRPr sz="900"/>
            </a:lvl8pPr>
            <a:lvl9pPr marL="3801611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541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400"/>
            </a:lvl1pPr>
            <a:lvl2pPr marL="475202" indent="0">
              <a:buNone/>
              <a:defRPr sz="3000"/>
            </a:lvl2pPr>
            <a:lvl3pPr marL="950403" indent="0">
              <a:buNone/>
              <a:defRPr sz="2500"/>
            </a:lvl3pPr>
            <a:lvl4pPr marL="1425604" indent="0">
              <a:buNone/>
              <a:defRPr sz="2100"/>
            </a:lvl4pPr>
            <a:lvl5pPr marL="1900806" indent="0">
              <a:buNone/>
              <a:defRPr sz="2100"/>
            </a:lvl5pPr>
            <a:lvl6pPr marL="2376007" indent="0">
              <a:buNone/>
              <a:defRPr sz="2100"/>
            </a:lvl6pPr>
            <a:lvl7pPr marL="2851209" indent="0">
              <a:buNone/>
              <a:defRPr sz="2100"/>
            </a:lvl7pPr>
            <a:lvl8pPr marL="3326410" indent="0">
              <a:buNone/>
              <a:defRPr sz="2100"/>
            </a:lvl8pPr>
            <a:lvl9pPr marL="3801611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97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75202" indent="0">
              <a:buNone/>
              <a:defRPr sz="1200"/>
            </a:lvl2pPr>
            <a:lvl3pPr marL="950403" indent="0">
              <a:buNone/>
              <a:defRPr sz="1000"/>
            </a:lvl3pPr>
            <a:lvl4pPr marL="1425604" indent="0">
              <a:buNone/>
              <a:defRPr sz="900"/>
            </a:lvl4pPr>
            <a:lvl5pPr marL="1900806" indent="0">
              <a:buNone/>
              <a:defRPr sz="900"/>
            </a:lvl5pPr>
            <a:lvl6pPr marL="2376007" indent="0">
              <a:buNone/>
              <a:defRPr sz="900"/>
            </a:lvl6pPr>
            <a:lvl7pPr marL="2851209" indent="0">
              <a:buNone/>
              <a:defRPr sz="900"/>
            </a:lvl7pPr>
            <a:lvl8pPr marL="3326410" indent="0">
              <a:buNone/>
              <a:defRPr sz="900"/>
            </a:lvl8pPr>
            <a:lvl9pPr marL="3801611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180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005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81"/>
            <a:ext cx="2057400" cy="4876271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28881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237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ол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7"/>
          <p:cNvSpPr>
            <a:spLocks noGrp="1"/>
          </p:cNvSpPr>
          <p:nvPr>
            <p:ph type="title" hasCustomPrompt="1"/>
          </p:nvPr>
        </p:nvSpPr>
        <p:spPr>
          <a:xfrm>
            <a:off x="360688" y="349339"/>
            <a:ext cx="8397221" cy="49758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200" kern="1200" spc="-125" baseline="0">
                <a:solidFill>
                  <a:srgbClr val="2E2E2E"/>
                </a:solidFill>
                <a:latin typeface="Open Sans Semibold"/>
                <a:cs typeface="Open Sans Semibold"/>
              </a:defRPr>
            </a:lvl1pPr>
          </a:lstStyle>
          <a:p>
            <a:r>
              <a:rPr lang="ru-RU" dirty="0" smtClean="0"/>
              <a:t>Расскажите, </a:t>
            </a:r>
            <a:br>
              <a:rPr lang="ru-RU" dirty="0" smtClean="0"/>
            </a:br>
            <a:r>
              <a:rPr lang="ru-RU" dirty="0" smtClean="0"/>
              <a:t>что вас беспокоит?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96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775380"/>
            <a:ext cx="7772400" cy="1225021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4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9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8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3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48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22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97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987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751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5" y="3672418"/>
            <a:ext cx="7772400" cy="1135062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422275"/>
            <a:ext cx="7772400" cy="125015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46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93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40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986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73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48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22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97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070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6537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676" indent="0">
              <a:buNone/>
              <a:defRPr sz="2100" b="1"/>
            </a:lvl2pPr>
            <a:lvl3pPr marL="949346" indent="0">
              <a:buNone/>
              <a:defRPr sz="1900" b="1"/>
            </a:lvl3pPr>
            <a:lvl4pPr marL="1424017" indent="0">
              <a:buNone/>
              <a:defRPr sz="1700" b="1"/>
            </a:lvl4pPr>
            <a:lvl5pPr marL="1898689" indent="0">
              <a:buNone/>
              <a:defRPr sz="1700" b="1"/>
            </a:lvl5pPr>
            <a:lvl6pPr marL="2373359" indent="0">
              <a:buNone/>
              <a:defRPr sz="1700" b="1"/>
            </a:lvl6pPr>
            <a:lvl7pPr marL="2848032" indent="0">
              <a:buNone/>
              <a:defRPr sz="1700" b="1"/>
            </a:lvl7pPr>
            <a:lvl8pPr marL="3322706" indent="0">
              <a:buNone/>
              <a:defRPr sz="1700" b="1"/>
            </a:lvl8pPr>
            <a:lvl9pPr marL="3797374" indent="0">
              <a:buNone/>
              <a:defRPr sz="17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0" y="1279261"/>
            <a:ext cx="4041775" cy="53313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676" indent="0">
              <a:buNone/>
              <a:defRPr sz="2100" b="1"/>
            </a:lvl2pPr>
            <a:lvl3pPr marL="949346" indent="0">
              <a:buNone/>
              <a:defRPr sz="1900" b="1"/>
            </a:lvl3pPr>
            <a:lvl4pPr marL="1424017" indent="0">
              <a:buNone/>
              <a:defRPr sz="1700" b="1"/>
            </a:lvl4pPr>
            <a:lvl5pPr marL="1898689" indent="0">
              <a:buNone/>
              <a:defRPr sz="1700" b="1"/>
            </a:lvl5pPr>
            <a:lvl6pPr marL="2373359" indent="0">
              <a:buNone/>
              <a:defRPr sz="1700" b="1"/>
            </a:lvl6pPr>
            <a:lvl7pPr marL="2848032" indent="0">
              <a:buNone/>
              <a:defRPr sz="1700" b="1"/>
            </a:lvl7pPr>
            <a:lvl8pPr marL="3322706" indent="0">
              <a:buNone/>
              <a:defRPr sz="1700" b="1"/>
            </a:lvl8pPr>
            <a:lvl9pPr marL="3797374" indent="0">
              <a:buNone/>
              <a:defRPr sz="17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0" y="1812396"/>
            <a:ext cx="4041775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485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135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320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87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5" y="227555"/>
            <a:ext cx="3008313" cy="96837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62" y="227557"/>
            <a:ext cx="5111750" cy="487759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195920"/>
            <a:ext cx="3008313" cy="3909218"/>
          </a:xfrm>
        </p:spPr>
        <p:txBody>
          <a:bodyPr/>
          <a:lstStyle>
            <a:lvl1pPr marL="0" indent="0">
              <a:buNone/>
              <a:defRPr sz="1400"/>
            </a:lvl1pPr>
            <a:lvl2pPr marL="474676" indent="0">
              <a:buNone/>
              <a:defRPr sz="1200"/>
            </a:lvl2pPr>
            <a:lvl3pPr marL="949346" indent="0">
              <a:buNone/>
              <a:defRPr sz="1000"/>
            </a:lvl3pPr>
            <a:lvl4pPr marL="1424017" indent="0">
              <a:buNone/>
              <a:defRPr sz="900"/>
            </a:lvl4pPr>
            <a:lvl5pPr marL="1898689" indent="0">
              <a:buNone/>
              <a:defRPr sz="900"/>
            </a:lvl5pPr>
            <a:lvl6pPr marL="2373359" indent="0">
              <a:buNone/>
              <a:defRPr sz="900"/>
            </a:lvl6pPr>
            <a:lvl7pPr marL="2848032" indent="0">
              <a:buNone/>
              <a:defRPr sz="900"/>
            </a:lvl7pPr>
            <a:lvl8pPr marL="3322706" indent="0">
              <a:buNone/>
              <a:defRPr sz="900"/>
            </a:lvl8pPr>
            <a:lvl9pPr marL="3797374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328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000514"/>
            <a:ext cx="5486400" cy="47228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400"/>
            </a:lvl1pPr>
            <a:lvl2pPr marL="474676" indent="0">
              <a:buNone/>
              <a:defRPr sz="3000"/>
            </a:lvl2pPr>
            <a:lvl3pPr marL="949346" indent="0">
              <a:buNone/>
              <a:defRPr sz="2500"/>
            </a:lvl3pPr>
            <a:lvl4pPr marL="1424017" indent="0">
              <a:buNone/>
              <a:defRPr sz="2100"/>
            </a:lvl4pPr>
            <a:lvl5pPr marL="1898689" indent="0">
              <a:buNone/>
              <a:defRPr sz="2100"/>
            </a:lvl5pPr>
            <a:lvl6pPr marL="2373359" indent="0">
              <a:buNone/>
              <a:defRPr sz="2100"/>
            </a:lvl6pPr>
            <a:lvl7pPr marL="2848032" indent="0">
              <a:buNone/>
              <a:defRPr sz="2100"/>
            </a:lvl7pPr>
            <a:lvl8pPr marL="3322706" indent="0">
              <a:buNone/>
              <a:defRPr sz="2100"/>
            </a:lvl8pPr>
            <a:lvl9pPr marL="3797374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93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74676" indent="0">
              <a:buNone/>
              <a:defRPr sz="1200"/>
            </a:lvl2pPr>
            <a:lvl3pPr marL="949346" indent="0">
              <a:buNone/>
              <a:defRPr sz="1000"/>
            </a:lvl3pPr>
            <a:lvl4pPr marL="1424017" indent="0">
              <a:buNone/>
              <a:defRPr sz="900"/>
            </a:lvl4pPr>
            <a:lvl5pPr marL="1898689" indent="0">
              <a:buNone/>
              <a:defRPr sz="900"/>
            </a:lvl5pPr>
            <a:lvl6pPr marL="2373359" indent="0">
              <a:buNone/>
              <a:defRPr sz="900"/>
            </a:lvl6pPr>
            <a:lvl7pPr marL="2848032" indent="0">
              <a:buNone/>
              <a:defRPr sz="900"/>
            </a:lvl7pPr>
            <a:lvl8pPr marL="3322706" indent="0">
              <a:buNone/>
              <a:defRPr sz="900"/>
            </a:lvl8pPr>
            <a:lvl9pPr marL="3797374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549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385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77"/>
            <a:ext cx="2057400" cy="4876271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28877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4152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775373"/>
            <a:ext cx="7772400" cy="1225021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4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9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4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9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4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49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24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9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7661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436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5" y="3672418"/>
            <a:ext cx="7772400" cy="1135062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422271"/>
            <a:ext cx="7772400" cy="125015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48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97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4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99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74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493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24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99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1198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568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189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894" indent="0">
              <a:buNone/>
              <a:defRPr sz="2100" b="1"/>
            </a:lvl2pPr>
            <a:lvl3pPr marL="949782" indent="0">
              <a:buNone/>
              <a:defRPr sz="1900" b="1"/>
            </a:lvl3pPr>
            <a:lvl4pPr marL="1424672" indent="0">
              <a:buNone/>
              <a:defRPr sz="1700" b="1"/>
            </a:lvl4pPr>
            <a:lvl5pPr marL="1899562" indent="0">
              <a:buNone/>
              <a:defRPr sz="1700" b="1"/>
            </a:lvl5pPr>
            <a:lvl6pPr marL="2374451" indent="0">
              <a:buNone/>
              <a:defRPr sz="1700" b="1"/>
            </a:lvl6pPr>
            <a:lvl7pPr marL="2849342" indent="0">
              <a:buNone/>
              <a:defRPr sz="1700" b="1"/>
            </a:lvl7pPr>
            <a:lvl8pPr marL="3324234" indent="0">
              <a:buNone/>
              <a:defRPr sz="1700" b="1"/>
            </a:lvl8pPr>
            <a:lvl9pPr marL="3799122" indent="0">
              <a:buNone/>
              <a:defRPr sz="17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279261"/>
            <a:ext cx="4041775" cy="53313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4894" indent="0">
              <a:buNone/>
              <a:defRPr sz="2100" b="1"/>
            </a:lvl2pPr>
            <a:lvl3pPr marL="949782" indent="0">
              <a:buNone/>
              <a:defRPr sz="1900" b="1"/>
            </a:lvl3pPr>
            <a:lvl4pPr marL="1424672" indent="0">
              <a:buNone/>
              <a:defRPr sz="1700" b="1"/>
            </a:lvl4pPr>
            <a:lvl5pPr marL="1899562" indent="0">
              <a:buNone/>
              <a:defRPr sz="1700" b="1"/>
            </a:lvl5pPr>
            <a:lvl6pPr marL="2374451" indent="0">
              <a:buNone/>
              <a:defRPr sz="1700" b="1"/>
            </a:lvl6pPr>
            <a:lvl7pPr marL="2849342" indent="0">
              <a:buNone/>
              <a:defRPr sz="1700" b="1"/>
            </a:lvl7pPr>
            <a:lvl8pPr marL="3324234" indent="0">
              <a:buNone/>
              <a:defRPr sz="1700" b="1"/>
            </a:lvl8pPr>
            <a:lvl9pPr marL="3799122" indent="0">
              <a:buNone/>
              <a:defRPr sz="17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7" y="1812396"/>
            <a:ext cx="4041775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36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068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026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5" y="227551"/>
            <a:ext cx="3008313" cy="96837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9" y="227556"/>
            <a:ext cx="5111750" cy="487759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195920"/>
            <a:ext cx="3008313" cy="3909218"/>
          </a:xfrm>
        </p:spPr>
        <p:txBody>
          <a:bodyPr/>
          <a:lstStyle>
            <a:lvl1pPr marL="0" indent="0">
              <a:buNone/>
              <a:defRPr sz="1400"/>
            </a:lvl1pPr>
            <a:lvl2pPr marL="474894" indent="0">
              <a:buNone/>
              <a:defRPr sz="1200"/>
            </a:lvl2pPr>
            <a:lvl3pPr marL="949782" indent="0">
              <a:buNone/>
              <a:defRPr sz="1000"/>
            </a:lvl3pPr>
            <a:lvl4pPr marL="1424672" indent="0">
              <a:buNone/>
              <a:defRPr sz="900"/>
            </a:lvl4pPr>
            <a:lvl5pPr marL="1899562" indent="0">
              <a:buNone/>
              <a:defRPr sz="900"/>
            </a:lvl5pPr>
            <a:lvl6pPr marL="2374451" indent="0">
              <a:buNone/>
              <a:defRPr sz="900"/>
            </a:lvl6pPr>
            <a:lvl7pPr marL="2849342" indent="0">
              <a:buNone/>
              <a:defRPr sz="900"/>
            </a:lvl7pPr>
            <a:lvl8pPr marL="3324234" indent="0">
              <a:buNone/>
              <a:defRPr sz="900"/>
            </a:lvl8pPr>
            <a:lvl9pPr marL="3799122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206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000509"/>
            <a:ext cx="5486400" cy="47228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400"/>
            </a:lvl1pPr>
            <a:lvl2pPr marL="474894" indent="0">
              <a:buNone/>
              <a:defRPr sz="3000"/>
            </a:lvl2pPr>
            <a:lvl3pPr marL="949782" indent="0">
              <a:buNone/>
              <a:defRPr sz="2500"/>
            </a:lvl3pPr>
            <a:lvl4pPr marL="1424672" indent="0">
              <a:buNone/>
              <a:defRPr sz="2100"/>
            </a:lvl4pPr>
            <a:lvl5pPr marL="1899562" indent="0">
              <a:buNone/>
              <a:defRPr sz="2100"/>
            </a:lvl5pPr>
            <a:lvl6pPr marL="2374451" indent="0">
              <a:buNone/>
              <a:defRPr sz="2100"/>
            </a:lvl6pPr>
            <a:lvl7pPr marL="2849342" indent="0">
              <a:buNone/>
              <a:defRPr sz="2100"/>
            </a:lvl7pPr>
            <a:lvl8pPr marL="3324234" indent="0">
              <a:buNone/>
              <a:defRPr sz="2100"/>
            </a:lvl8pPr>
            <a:lvl9pPr marL="3799122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90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74894" indent="0">
              <a:buNone/>
              <a:defRPr sz="1200"/>
            </a:lvl2pPr>
            <a:lvl3pPr marL="949782" indent="0">
              <a:buNone/>
              <a:defRPr sz="1000"/>
            </a:lvl3pPr>
            <a:lvl4pPr marL="1424672" indent="0">
              <a:buNone/>
              <a:defRPr sz="900"/>
            </a:lvl4pPr>
            <a:lvl5pPr marL="1899562" indent="0">
              <a:buNone/>
              <a:defRPr sz="900"/>
            </a:lvl5pPr>
            <a:lvl6pPr marL="2374451" indent="0">
              <a:buNone/>
              <a:defRPr sz="900"/>
            </a:lvl6pPr>
            <a:lvl7pPr marL="2849342" indent="0">
              <a:buNone/>
              <a:defRPr sz="900"/>
            </a:lvl7pPr>
            <a:lvl8pPr marL="3324234" indent="0">
              <a:buNone/>
              <a:defRPr sz="900"/>
            </a:lvl8pPr>
            <a:lvl9pPr marL="3799122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985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822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74"/>
            <a:ext cx="2057400" cy="4876271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28874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8660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775365"/>
            <a:ext cx="7772400" cy="1225021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5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0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0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5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1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26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1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9050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9503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5" y="3672418"/>
            <a:ext cx="7772400" cy="1135062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422269"/>
            <a:ext cx="7772400" cy="125015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51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03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5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900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75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510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26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801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83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8" indent="0">
              <a:buNone/>
              <a:defRPr sz="2000" b="1"/>
            </a:lvl2pPr>
            <a:lvl3pPr marL="913851" indent="0">
              <a:buNone/>
              <a:defRPr sz="1800" b="1"/>
            </a:lvl3pPr>
            <a:lvl4pPr marL="1370776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25" indent="0">
              <a:buNone/>
              <a:defRPr sz="1600" b="1"/>
            </a:lvl6pPr>
            <a:lvl7pPr marL="2741550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7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1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8" indent="0">
              <a:buNone/>
              <a:defRPr sz="2000" b="1"/>
            </a:lvl2pPr>
            <a:lvl3pPr marL="913851" indent="0">
              <a:buNone/>
              <a:defRPr sz="1800" b="1"/>
            </a:lvl3pPr>
            <a:lvl4pPr marL="1370776" indent="0">
              <a:buNone/>
              <a:defRPr sz="1600" b="1"/>
            </a:lvl4pPr>
            <a:lvl5pPr marL="1827704" indent="0">
              <a:buNone/>
              <a:defRPr sz="1600" b="1"/>
            </a:lvl5pPr>
            <a:lvl6pPr marL="2284625" indent="0">
              <a:buNone/>
              <a:defRPr sz="1600" b="1"/>
            </a:lvl6pPr>
            <a:lvl7pPr marL="2741550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7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1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7482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7073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170" indent="0">
              <a:buNone/>
              <a:defRPr sz="2100" b="1"/>
            </a:lvl2pPr>
            <a:lvl3pPr marL="950337" indent="0">
              <a:buNone/>
              <a:defRPr sz="1900" b="1"/>
            </a:lvl3pPr>
            <a:lvl4pPr marL="1425505" indent="0">
              <a:buNone/>
              <a:defRPr sz="1700" b="1"/>
            </a:lvl4pPr>
            <a:lvl5pPr marL="1900673" indent="0">
              <a:buNone/>
              <a:defRPr sz="1700" b="1"/>
            </a:lvl5pPr>
            <a:lvl6pPr marL="2375841" indent="0">
              <a:buNone/>
              <a:defRPr sz="1700" b="1"/>
            </a:lvl6pPr>
            <a:lvl7pPr marL="2851008" indent="0">
              <a:buNone/>
              <a:defRPr sz="1700" b="1"/>
            </a:lvl7pPr>
            <a:lvl8pPr marL="3326179" indent="0">
              <a:buNone/>
              <a:defRPr sz="1700" b="1"/>
            </a:lvl8pPr>
            <a:lvl9pPr marL="3801344" indent="0">
              <a:buNone/>
              <a:defRPr sz="17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170" indent="0">
              <a:buNone/>
              <a:defRPr sz="2100" b="1"/>
            </a:lvl2pPr>
            <a:lvl3pPr marL="950337" indent="0">
              <a:buNone/>
              <a:defRPr sz="1900" b="1"/>
            </a:lvl3pPr>
            <a:lvl4pPr marL="1425505" indent="0">
              <a:buNone/>
              <a:defRPr sz="1700" b="1"/>
            </a:lvl4pPr>
            <a:lvl5pPr marL="1900673" indent="0">
              <a:buNone/>
              <a:defRPr sz="1700" b="1"/>
            </a:lvl5pPr>
            <a:lvl6pPr marL="2375841" indent="0">
              <a:buNone/>
              <a:defRPr sz="1700" b="1"/>
            </a:lvl6pPr>
            <a:lvl7pPr marL="2851008" indent="0">
              <a:buNone/>
              <a:defRPr sz="1700" b="1"/>
            </a:lvl7pPr>
            <a:lvl8pPr marL="3326179" indent="0">
              <a:buNone/>
              <a:defRPr sz="1700" b="1"/>
            </a:lvl8pPr>
            <a:lvl9pPr marL="3801344" indent="0">
              <a:buNone/>
              <a:defRPr sz="17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130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35976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1930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5" y="227550"/>
            <a:ext cx="3008313" cy="96837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6" y="227551"/>
            <a:ext cx="5111750" cy="487759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195920"/>
            <a:ext cx="3008313" cy="3909218"/>
          </a:xfrm>
        </p:spPr>
        <p:txBody>
          <a:bodyPr/>
          <a:lstStyle>
            <a:lvl1pPr marL="0" indent="0">
              <a:buNone/>
              <a:defRPr sz="1400"/>
            </a:lvl1pPr>
            <a:lvl2pPr marL="475170" indent="0">
              <a:buNone/>
              <a:defRPr sz="1200"/>
            </a:lvl2pPr>
            <a:lvl3pPr marL="950337" indent="0">
              <a:buNone/>
              <a:defRPr sz="1000"/>
            </a:lvl3pPr>
            <a:lvl4pPr marL="1425505" indent="0">
              <a:buNone/>
              <a:defRPr sz="900"/>
            </a:lvl4pPr>
            <a:lvl5pPr marL="1900673" indent="0">
              <a:buNone/>
              <a:defRPr sz="900"/>
            </a:lvl5pPr>
            <a:lvl6pPr marL="2375841" indent="0">
              <a:buNone/>
              <a:defRPr sz="900"/>
            </a:lvl6pPr>
            <a:lvl7pPr marL="2851008" indent="0">
              <a:buNone/>
              <a:defRPr sz="900"/>
            </a:lvl7pPr>
            <a:lvl8pPr marL="3326179" indent="0">
              <a:buNone/>
              <a:defRPr sz="900"/>
            </a:lvl8pPr>
            <a:lvl9pPr marL="3801344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651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000505"/>
            <a:ext cx="5486400" cy="47228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400"/>
            </a:lvl1pPr>
            <a:lvl2pPr marL="475170" indent="0">
              <a:buNone/>
              <a:defRPr sz="3000"/>
            </a:lvl2pPr>
            <a:lvl3pPr marL="950337" indent="0">
              <a:buNone/>
              <a:defRPr sz="2500"/>
            </a:lvl3pPr>
            <a:lvl4pPr marL="1425505" indent="0">
              <a:buNone/>
              <a:defRPr sz="2100"/>
            </a:lvl4pPr>
            <a:lvl5pPr marL="1900673" indent="0">
              <a:buNone/>
              <a:defRPr sz="2100"/>
            </a:lvl5pPr>
            <a:lvl6pPr marL="2375841" indent="0">
              <a:buNone/>
              <a:defRPr sz="2100"/>
            </a:lvl6pPr>
            <a:lvl7pPr marL="2851008" indent="0">
              <a:buNone/>
              <a:defRPr sz="2100"/>
            </a:lvl7pPr>
            <a:lvl8pPr marL="3326179" indent="0">
              <a:buNone/>
              <a:defRPr sz="2100"/>
            </a:lvl8pPr>
            <a:lvl9pPr marL="3801344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6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75170" indent="0">
              <a:buNone/>
              <a:defRPr sz="1200"/>
            </a:lvl2pPr>
            <a:lvl3pPr marL="950337" indent="0">
              <a:buNone/>
              <a:defRPr sz="1000"/>
            </a:lvl3pPr>
            <a:lvl4pPr marL="1425505" indent="0">
              <a:buNone/>
              <a:defRPr sz="900"/>
            </a:lvl4pPr>
            <a:lvl5pPr marL="1900673" indent="0">
              <a:buNone/>
              <a:defRPr sz="900"/>
            </a:lvl5pPr>
            <a:lvl6pPr marL="2375841" indent="0">
              <a:buNone/>
              <a:defRPr sz="900"/>
            </a:lvl6pPr>
            <a:lvl7pPr marL="2851008" indent="0">
              <a:buNone/>
              <a:defRPr sz="900"/>
            </a:lvl7pPr>
            <a:lvl8pPr marL="3326179" indent="0">
              <a:buNone/>
              <a:defRPr sz="900"/>
            </a:lvl8pPr>
            <a:lvl9pPr marL="3801344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810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5338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70"/>
            <a:ext cx="2057400" cy="4876271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28870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10B4-2525-2844-81C5-BF996E67AFEB}" type="datetimeFigureOut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3C233-5059-5947-B5BE-13BD63B0587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751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Вол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7"/>
          <p:cNvSpPr>
            <a:spLocks noGrp="1"/>
          </p:cNvSpPr>
          <p:nvPr>
            <p:ph type="title" hasCustomPrompt="1"/>
          </p:nvPr>
        </p:nvSpPr>
        <p:spPr>
          <a:xfrm>
            <a:off x="360688" y="349339"/>
            <a:ext cx="8397221" cy="49758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200" kern="1200" spc="-125" baseline="0">
                <a:solidFill>
                  <a:srgbClr val="2E2E2E"/>
                </a:solidFill>
                <a:latin typeface="Open Sans Semibold"/>
                <a:cs typeface="Open Sans Semibold"/>
              </a:defRPr>
            </a:lvl1pPr>
          </a:lstStyle>
          <a:p>
            <a:r>
              <a:rPr lang="ru-RU" dirty="0" smtClean="0"/>
              <a:t>Расскажите, </a:t>
            </a:r>
            <a:br>
              <a:rPr lang="ru-RU" dirty="0" smtClean="0"/>
            </a:br>
            <a:r>
              <a:rPr lang="ru-RU" dirty="0" smtClean="0"/>
              <a:t>что вас беспокоит?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3327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02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0251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3665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9307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9181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439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81789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0497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3124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54663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8753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40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0145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13331" y="2247004"/>
            <a:ext cx="6166193" cy="776048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br>
              <a:rPr lang="ru-RU" dirty="0" smtClean="0"/>
            </a:br>
            <a:r>
              <a:rPr lang="ru-RU" dirty="0" smtClean="0"/>
              <a:t>ПЕРВОГО УРОВНЯ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3034851"/>
            <a:ext cx="6167437" cy="19296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70000"/>
              </a:lnSpc>
              <a:buNone/>
              <a:defRPr sz="16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ДОКЛАДЧИК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21" name="Текст 19"/>
          <p:cNvSpPr>
            <a:spLocks noGrp="1"/>
          </p:cNvSpPr>
          <p:nvPr>
            <p:ph type="body" sz="quarter" idx="11" hasCustomPrompt="1"/>
          </p:nvPr>
        </p:nvSpPr>
        <p:spPr>
          <a:xfrm>
            <a:off x="512764" y="3227811"/>
            <a:ext cx="6167437" cy="24548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70000"/>
              </a:lnSpc>
              <a:buNone/>
              <a:defRPr sz="16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 smtClean="0"/>
              <a:t>ВАСИЛИЙ ИВАНОВ,</a:t>
            </a:r>
            <a:r>
              <a:rPr lang="en-US" dirty="0" smtClean="0"/>
              <a:t> </a:t>
            </a:r>
            <a:r>
              <a:rPr lang="ru-RU" dirty="0" smtClean="0"/>
              <a:t>ГЕНЕРАЛЬНЫЙ ДИРЕКТОР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6783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 подразделени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Untitled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5" y="4824759"/>
            <a:ext cx="1563294" cy="461675"/>
          </a:xfrm>
          <a:prstGeom prst="rect">
            <a:avLst/>
          </a:prstGeom>
        </p:spPr>
      </p:pic>
      <p:sp>
        <p:nvSpPr>
          <p:cNvPr id="8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15104" y="2042347"/>
            <a:ext cx="6166193" cy="776048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2800" b="1">
                <a:solidFill>
                  <a:srgbClr val="168DE2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br>
              <a:rPr lang="ru-RU" dirty="0" smtClean="0"/>
            </a:br>
            <a:r>
              <a:rPr lang="ru-RU" dirty="0" smtClean="0"/>
              <a:t>ПЕРВОГО УРОВНЯ</a:t>
            </a:r>
            <a:endParaRPr lang="ru-RU" dirty="0"/>
          </a:p>
        </p:txBody>
      </p:sp>
      <p:sp>
        <p:nvSpPr>
          <p:cNvPr id="9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415104" y="2879896"/>
            <a:ext cx="6167437" cy="19296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rgbClr val="168DE2"/>
                </a:solidFill>
              </a:defRPr>
            </a:lvl1pPr>
          </a:lstStyle>
          <a:p>
            <a:pPr lvl="0"/>
            <a:r>
              <a:rPr lang="ru-RU" dirty="0" smtClean="0"/>
              <a:t>ДОКЛАДЧИК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10" name="Текст 19"/>
          <p:cNvSpPr>
            <a:spLocks noGrp="1"/>
          </p:cNvSpPr>
          <p:nvPr>
            <p:ph type="body" sz="quarter" idx="11" hasCustomPrompt="1"/>
          </p:nvPr>
        </p:nvSpPr>
        <p:spPr>
          <a:xfrm>
            <a:off x="415104" y="3087472"/>
            <a:ext cx="4496311" cy="66648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2200" baseline="0">
                <a:solidFill>
                  <a:srgbClr val="168DE2"/>
                </a:solidFill>
              </a:defRPr>
            </a:lvl1pPr>
          </a:lstStyle>
          <a:p>
            <a:pPr lvl="0"/>
            <a:r>
              <a:rPr lang="ru-RU" dirty="0" smtClean="0"/>
              <a:t>ВАСИЛИЙ ИВАНОВ,</a:t>
            </a:r>
            <a:r>
              <a:rPr lang="en-US" dirty="0" smtClean="0"/>
              <a:t> </a:t>
            </a:r>
            <a:r>
              <a:rPr lang="ru-RU" dirty="0" smtClean="0"/>
              <a:t>ГЕНЕРАЛЬНЫЙ ДИРЕКТОР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627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повой слайд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387034" y="264773"/>
            <a:ext cx="6888873" cy="776048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2500" b="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СЛАЙД.</a:t>
            </a:r>
            <a:br>
              <a:rPr lang="ru-RU" dirty="0" smtClean="0"/>
            </a:br>
            <a:r>
              <a:rPr lang="ru-RU" dirty="0" smtClean="0"/>
              <a:t>ЗАГОЛОВОК ПЕРВОГО УРОВНЯ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0"/>
          </p:nvPr>
        </p:nvSpPr>
        <p:spPr>
          <a:xfrm>
            <a:off x="484854" y="1461612"/>
            <a:ext cx="3998912" cy="35440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76333" y="1403349"/>
            <a:ext cx="3873000" cy="3544093"/>
          </a:xfrm>
          <a:prstGeom prst="rect">
            <a:avLst/>
          </a:prstGeom>
        </p:spPr>
        <p:txBody>
          <a:bodyPr vert="horz"/>
          <a:lstStyle>
            <a:lvl1pPr marL="0" marR="0" indent="0" algn="just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Текст</a:t>
            </a:r>
            <a:endParaRPr lang="ro-RO" dirty="0" smtClean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 hasCustomPrompt="1"/>
          </p:nvPr>
        </p:nvSpPr>
        <p:spPr>
          <a:xfrm>
            <a:off x="7507699" y="5187157"/>
            <a:ext cx="1262063" cy="198438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800" i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Источник</a:t>
            </a:r>
            <a:r>
              <a:rPr lang="en-US" dirty="0" smtClean="0"/>
              <a:t>: </a:t>
            </a:r>
            <a:r>
              <a:rPr lang="en-US" dirty="0" err="1" smtClean="0"/>
              <a:t>www.mail.ru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2542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13331" y="2247004"/>
            <a:ext cx="6166193" cy="776048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СПАСИБО</a:t>
            </a:r>
            <a:br>
              <a:rPr lang="ru-RU" dirty="0" smtClean="0"/>
            </a:br>
            <a:r>
              <a:rPr lang="ru-RU" dirty="0" smtClean="0"/>
              <a:t>ЗА ВНИМАНИЕ!</a:t>
            </a:r>
            <a:endParaRPr lang="ru-RU" dirty="0"/>
          </a:p>
        </p:txBody>
      </p:sp>
      <p:sp>
        <p:nvSpPr>
          <p:cNvPr id="8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12764" y="3034851"/>
            <a:ext cx="6167437" cy="19296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70000"/>
              </a:lnSpc>
              <a:buNone/>
              <a:defRPr sz="16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http://</a:t>
            </a:r>
            <a:r>
              <a:rPr lang="en-US" dirty="0" err="1" smtClean="0"/>
              <a:t>corp.mail.ru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72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6928" indent="0">
              <a:buNone/>
              <a:defRPr sz="1200"/>
            </a:lvl2pPr>
            <a:lvl3pPr marL="913851" indent="0">
              <a:buNone/>
              <a:defRPr sz="1000"/>
            </a:lvl3pPr>
            <a:lvl4pPr marL="1370776" indent="0">
              <a:buNone/>
              <a:defRPr sz="900"/>
            </a:lvl4pPr>
            <a:lvl5pPr marL="1827704" indent="0">
              <a:buNone/>
              <a:defRPr sz="900"/>
            </a:lvl5pPr>
            <a:lvl6pPr marL="2284625" indent="0">
              <a:buNone/>
              <a:defRPr sz="900"/>
            </a:lvl6pPr>
            <a:lvl7pPr marL="2741550" indent="0">
              <a:buNone/>
              <a:defRPr sz="900"/>
            </a:lvl7pPr>
            <a:lvl8pPr marL="3198480" indent="0">
              <a:buNone/>
              <a:defRPr sz="900"/>
            </a:lvl8pPr>
            <a:lvl9pPr marL="3655407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428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6928" indent="0">
              <a:buNone/>
              <a:defRPr sz="2800"/>
            </a:lvl2pPr>
            <a:lvl3pPr marL="913851" indent="0">
              <a:buNone/>
              <a:defRPr sz="2400"/>
            </a:lvl3pPr>
            <a:lvl4pPr marL="1370776" indent="0">
              <a:buNone/>
              <a:defRPr sz="2000"/>
            </a:lvl4pPr>
            <a:lvl5pPr marL="1827704" indent="0">
              <a:buNone/>
              <a:defRPr sz="2000"/>
            </a:lvl5pPr>
            <a:lvl6pPr marL="2284625" indent="0">
              <a:buNone/>
              <a:defRPr sz="2000"/>
            </a:lvl6pPr>
            <a:lvl7pPr marL="2741550" indent="0">
              <a:buNone/>
              <a:defRPr sz="2000"/>
            </a:lvl7pPr>
            <a:lvl8pPr marL="3198480" indent="0">
              <a:buNone/>
              <a:defRPr sz="2000"/>
            </a:lvl8pPr>
            <a:lvl9pPr marL="365540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6928" indent="0">
              <a:buNone/>
              <a:defRPr sz="1200"/>
            </a:lvl2pPr>
            <a:lvl3pPr marL="913851" indent="0">
              <a:buNone/>
              <a:defRPr sz="1000"/>
            </a:lvl3pPr>
            <a:lvl4pPr marL="1370776" indent="0">
              <a:buNone/>
              <a:defRPr sz="900"/>
            </a:lvl4pPr>
            <a:lvl5pPr marL="1827704" indent="0">
              <a:buNone/>
              <a:defRPr sz="900"/>
            </a:lvl5pPr>
            <a:lvl6pPr marL="2284625" indent="0">
              <a:buNone/>
              <a:defRPr sz="900"/>
            </a:lvl6pPr>
            <a:lvl7pPr marL="2741550" indent="0">
              <a:buNone/>
              <a:defRPr sz="900"/>
            </a:lvl7pPr>
            <a:lvl8pPr marL="3198480" indent="0">
              <a:buNone/>
              <a:defRPr sz="900"/>
            </a:lvl8pPr>
            <a:lvl9pPr marL="3655407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18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386" tIns="45692" rIns="91386" bIns="45692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386" tIns="45692" rIns="91386" bIns="45692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74"/>
            <a:ext cx="2133600" cy="304271"/>
          </a:xfrm>
          <a:prstGeom prst="rect">
            <a:avLst/>
          </a:prstGeom>
        </p:spPr>
        <p:txBody>
          <a:bodyPr vert="horz" lIns="91386" tIns="45692" rIns="91386" bIns="456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2E182-1810-1541-9698-B8A66487748D}" type="datetimeFigureOut">
              <a:rPr lang="ru-RU" smtClean="0"/>
              <a:t>23.09.15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74"/>
            <a:ext cx="2895600" cy="304271"/>
          </a:xfrm>
          <a:prstGeom prst="rect">
            <a:avLst/>
          </a:prstGeom>
        </p:spPr>
        <p:txBody>
          <a:bodyPr vert="horz" lIns="91386" tIns="45692" rIns="91386" bIns="456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74"/>
            <a:ext cx="2133600" cy="304271"/>
          </a:xfrm>
          <a:prstGeom prst="rect">
            <a:avLst/>
          </a:prstGeom>
        </p:spPr>
        <p:txBody>
          <a:bodyPr vert="horz" lIns="91386" tIns="45692" rIns="91386" bIns="456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9D089-C423-F141-8C54-48BF1717E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84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4" r:id="rId12"/>
  </p:sldLayoutIdLst>
  <p:txStyles>
    <p:titleStyle>
      <a:lvl1pPr algn="ctr" defTabSz="4569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91" indent="-342691" algn="l" defTabSz="45692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02" indent="-285583" algn="l" defTabSz="45692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0" indent="-228465" algn="l" defTabSz="45692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5" algn="l" defTabSz="45692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8" indent="-228465" algn="l" defTabSz="45692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5" algn="l" defTabSz="4569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6" indent="-228465" algn="l" defTabSz="4569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5" indent="-228465" algn="l" defTabSz="4569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2" indent="-228465" algn="l" defTabSz="4569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6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8" algn="l" defTabSz="456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456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6" algn="l" defTabSz="456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4" algn="l" defTabSz="456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456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0" algn="l" defTabSz="456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456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7" algn="l" defTabSz="456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5041" tIns="47519" rIns="95041" bIns="47519" rtlCol="0" anchor="ctr">
            <a:normAutofit/>
          </a:bodyPr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5041" tIns="47519" rIns="95041" bIns="47519" rtlCol="0">
            <a:normAutofit/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74"/>
            <a:ext cx="2133600" cy="304271"/>
          </a:xfrm>
          <a:prstGeom prst="rect">
            <a:avLst/>
          </a:prstGeom>
        </p:spPr>
        <p:txBody>
          <a:bodyPr vert="horz" lIns="95041" tIns="47519" rIns="95041" bIns="475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202"/>
            <a:fld id="{64D110B4-2525-2844-81C5-BF996E67AFE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75202"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74"/>
            <a:ext cx="2895600" cy="304271"/>
          </a:xfrm>
          <a:prstGeom prst="rect">
            <a:avLst/>
          </a:prstGeom>
        </p:spPr>
        <p:txBody>
          <a:bodyPr vert="horz" lIns="95041" tIns="47519" rIns="95041" bIns="475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202"/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74"/>
            <a:ext cx="2133600" cy="304271"/>
          </a:xfrm>
          <a:prstGeom prst="rect">
            <a:avLst/>
          </a:prstGeom>
        </p:spPr>
        <p:txBody>
          <a:bodyPr vert="horz" lIns="95041" tIns="47519" rIns="95041" bIns="475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202"/>
            <a:fld id="{0B53C233-5059-5947-B5BE-13BD63B05875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75202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50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2" r:id="rId12"/>
  </p:sldLayoutIdLst>
  <p:txStyles>
    <p:titleStyle>
      <a:lvl1pPr algn="ctr" defTabSz="475202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402" indent="-356402" algn="l" defTabSz="475202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2200" indent="-297000" algn="l" defTabSz="475202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06" indent="-237598" algn="l" defTabSz="475202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3200" indent="-237598" algn="l" defTabSz="47520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1" indent="-237598" algn="l" defTabSz="475202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3608" indent="-237598" algn="l" defTabSz="47520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88803" indent="-237598" algn="l" defTabSz="47520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016" indent="-237598" algn="l" defTabSz="47520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39211" indent="-237598" algn="l" defTabSz="47520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5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202" algn="l" defTabSz="475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0403" algn="l" defTabSz="475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5604" algn="l" defTabSz="475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0806" algn="l" defTabSz="475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07" algn="l" defTabSz="475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1209" algn="l" defTabSz="475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6410" algn="l" defTabSz="475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1611" algn="l" defTabSz="4752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4938" tIns="47468" rIns="94938" bIns="47468" rtlCol="0" anchor="ctr">
            <a:normAutofit/>
          </a:bodyPr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4938" tIns="47468" rIns="94938" bIns="47468" rtlCol="0">
            <a:normAutofit/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70"/>
            <a:ext cx="2133600" cy="304271"/>
          </a:xfrm>
          <a:prstGeom prst="rect">
            <a:avLst/>
          </a:prstGeom>
        </p:spPr>
        <p:txBody>
          <a:bodyPr vert="horz" lIns="94938" tIns="47468" rIns="94938" bIns="4746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4676"/>
            <a:fld id="{64D110B4-2525-2844-81C5-BF996E67AFE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74676"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70"/>
            <a:ext cx="2895600" cy="304271"/>
          </a:xfrm>
          <a:prstGeom prst="rect">
            <a:avLst/>
          </a:prstGeom>
        </p:spPr>
        <p:txBody>
          <a:bodyPr vert="horz" lIns="94938" tIns="47468" rIns="94938" bIns="4746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4676"/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70"/>
            <a:ext cx="2133600" cy="304271"/>
          </a:xfrm>
          <a:prstGeom prst="rect">
            <a:avLst/>
          </a:prstGeom>
        </p:spPr>
        <p:txBody>
          <a:bodyPr vert="horz" lIns="94938" tIns="47468" rIns="94938" bIns="4746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4676"/>
            <a:fld id="{0B53C233-5059-5947-B5BE-13BD63B058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7467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20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74676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004" indent="-356004" algn="l" defTabSz="47467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1341" indent="-296669" algn="l" defTabSz="474676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86682" indent="-237332" algn="l" defTabSz="474676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1351" indent="-237332" algn="l" defTabSz="474676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6028" indent="-237332" algn="l" defTabSz="474676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0693" indent="-237332" algn="l" defTabSz="47467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85367" indent="-237332" algn="l" defTabSz="47467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0042" indent="-237332" algn="l" defTabSz="47467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34710" indent="-237332" algn="l" defTabSz="474676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46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676" algn="l" defTabSz="4746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9346" algn="l" defTabSz="4746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4017" algn="l" defTabSz="4746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8689" algn="l" defTabSz="4746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3359" algn="l" defTabSz="4746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8032" algn="l" defTabSz="4746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2706" algn="l" defTabSz="4746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7374" algn="l" defTabSz="47467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4981" tIns="47490" rIns="94981" bIns="47490" rtlCol="0" anchor="ctr">
            <a:normAutofit/>
          </a:bodyPr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4981" tIns="47490" rIns="94981" bIns="47490" rtlCol="0">
            <a:normAutofit/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67"/>
            <a:ext cx="2133600" cy="304271"/>
          </a:xfrm>
          <a:prstGeom prst="rect">
            <a:avLst/>
          </a:prstGeom>
        </p:spPr>
        <p:txBody>
          <a:bodyPr vert="horz" lIns="94981" tIns="47490" rIns="94981" bIns="474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4894"/>
            <a:fld id="{64D110B4-2525-2844-81C5-BF996E67AFE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74894"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67"/>
            <a:ext cx="2895600" cy="304271"/>
          </a:xfrm>
          <a:prstGeom prst="rect">
            <a:avLst/>
          </a:prstGeom>
        </p:spPr>
        <p:txBody>
          <a:bodyPr vert="horz" lIns="94981" tIns="47490" rIns="94981" bIns="474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4894"/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67"/>
            <a:ext cx="2133600" cy="304271"/>
          </a:xfrm>
          <a:prstGeom prst="rect">
            <a:avLst/>
          </a:prstGeom>
        </p:spPr>
        <p:txBody>
          <a:bodyPr vert="horz" lIns="94981" tIns="47490" rIns="94981" bIns="474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4894"/>
            <a:fld id="{0B53C233-5059-5947-B5BE-13BD63B058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74894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74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74894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168" indent="-356168" algn="l" defTabSz="474894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1696" indent="-296806" algn="l" defTabSz="47489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228" indent="-237442" algn="l" defTabSz="47489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2115" indent="-237442" algn="l" defTabSz="474894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7010" indent="-237442" algn="l" defTabSz="474894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1896" indent="-237442" algn="l" defTabSz="47489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788" indent="-237442" algn="l" defTabSz="47489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1679" indent="-237442" algn="l" defTabSz="47489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36568" indent="-237442" algn="l" defTabSz="47489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4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4894" algn="l" defTabSz="474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9782" algn="l" defTabSz="474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4672" algn="l" defTabSz="474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9562" algn="l" defTabSz="474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451" algn="l" defTabSz="474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9342" algn="l" defTabSz="474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4234" algn="l" defTabSz="474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99122" algn="l" defTabSz="474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5034" tIns="47518" rIns="95034" bIns="47518" rtlCol="0" anchor="ctr">
            <a:normAutofit/>
          </a:bodyPr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5034" tIns="47518" rIns="95034" bIns="47518" rtlCol="0">
            <a:normAutofit/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 vert="horz" lIns="95034" tIns="47518" rIns="95034" bIns="475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170"/>
            <a:fld id="{64D110B4-2525-2844-81C5-BF996E67AFE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75170"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 vert="horz" lIns="95034" tIns="47518" rIns="95034" bIns="475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170"/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 vert="horz" lIns="95034" tIns="47518" rIns="95034" bIns="475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75170"/>
            <a:fld id="{0B53C233-5059-5947-B5BE-13BD63B058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7517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26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3" r:id="rId12"/>
  </p:sldLayoutIdLst>
  <p:txStyles>
    <p:titleStyle>
      <a:lvl1pPr algn="ctr" defTabSz="475170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77" indent="-356377" algn="l" defTabSz="47517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2148" indent="-296981" algn="l" defTabSz="475170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21" indent="-237582" algn="l" defTabSz="475170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3087" indent="-237582" algn="l" defTabSz="47517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8258" indent="-237582" algn="l" defTabSz="475170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3424" indent="-237582" algn="l" defTabSz="47517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88593" indent="-237582" algn="l" defTabSz="47517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761" indent="-237582" algn="l" defTabSz="47517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38930" indent="-237582" algn="l" defTabSz="47517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751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170" algn="l" defTabSz="4751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0337" algn="l" defTabSz="4751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5505" algn="l" defTabSz="4751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0673" algn="l" defTabSz="4751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5841" algn="l" defTabSz="4751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1008" algn="l" defTabSz="4751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6179" algn="l" defTabSz="4751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1344" algn="l" defTabSz="4751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2A012D7-3A53-294A-8813-FFCF2441212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23.09.15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01353E1-766D-784B-A26B-F6858BC3C3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6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49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1249673"/>
            <a:ext cx="9144000" cy="15198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MUST HAVE: 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Охватываем Рунет из одного окна</a:t>
            </a:r>
            <a:endParaRPr lang="ru-RU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570" y="3121837"/>
            <a:ext cx="993060" cy="6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Снимок экрана 2015-09-09 в 17.01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14" y="2621935"/>
            <a:ext cx="2987386" cy="1618226"/>
          </a:xfrm>
          <a:prstGeom prst="rect">
            <a:avLst/>
          </a:prstGeom>
        </p:spPr>
      </p:pic>
      <p:pic>
        <p:nvPicPr>
          <p:cNvPr id="3" name="Picture 2" descr="Снимок экрана 2015-09-09 в 17.01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24" y="4066048"/>
            <a:ext cx="3487690" cy="164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4389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07213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/>
          <p:cNvSpPr>
            <a:spLocks noGrp="1"/>
          </p:cNvSpPr>
          <p:nvPr>
            <p:ph type="title"/>
          </p:nvPr>
        </p:nvSpPr>
        <p:spPr>
          <a:xfrm>
            <a:off x="344531" y="1441064"/>
            <a:ext cx="8333339" cy="1328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100" b="1" dirty="0">
                <a:solidFill>
                  <a:srgbClr val="FF0000"/>
                </a:solidFill>
              </a:rPr>
              <a:t>Динамический ремаркетинг</a:t>
            </a:r>
          </a:p>
        </p:txBody>
      </p:sp>
      <p:pic>
        <p:nvPicPr>
          <p:cNvPr id="5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438" y="3110562"/>
            <a:ext cx="993060" cy="6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9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15723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91289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11229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20561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98817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/>
          <p:cNvSpPr>
            <a:spLocks noGrp="1"/>
          </p:cNvSpPr>
          <p:nvPr>
            <p:ph type="title"/>
          </p:nvPr>
        </p:nvSpPr>
        <p:spPr>
          <a:xfrm>
            <a:off x="344545" y="1441064"/>
            <a:ext cx="8333339" cy="1328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100" b="1" dirty="0">
                <a:solidFill>
                  <a:srgbClr val="FF0000"/>
                </a:solidFill>
              </a:rPr>
              <a:t>Мобильное размещение</a:t>
            </a:r>
          </a:p>
        </p:txBody>
      </p:sp>
      <p:pic>
        <p:nvPicPr>
          <p:cNvPr id="5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438" y="3110579"/>
            <a:ext cx="993060" cy="6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6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7040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43180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70584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88625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57409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95866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/>
          <p:cNvSpPr>
            <a:spLocks noGrp="1"/>
          </p:cNvSpPr>
          <p:nvPr>
            <p:ph type="title"/>
          </p:nvPr>
        </p:nvSpPr>
        <p:spPr>
          <a:xfrm>
            <a:off x="344545" y="1441064"/>
            <a:ext cx="8333339" cy="1328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1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Опыт рекламодателей</a:t>
            </a:r>
          </a:p>
        </p:txBody>
      </p:sp>
      <p:pic>
        <p:nvPicPr>
          <p:cNvPr id="5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438" y="3110579"/>
            <a:ext cx="993060" cy="6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5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00 x 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"/>
            <a:ext cx="9144000" cy="571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26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ip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1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0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gs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98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68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15722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16756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7726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63425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1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6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80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/>
          <p:cNvSpPr>
            <a:spLocks noGrp="1"/>
          </p:cNvSpPr>
          <p:nvPr>
            <p:ph type="title"/>
          </p:nvPr>
        </p:nvSpPr>
        <p:spPr>
          <a:xfrm>
            <a:off x="419959" y="1441064"/>
            <a:ext cx="8333339" cy="1328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Инструменты выбора </a:t>
            </a:r>
            <a:br>
              <a:rPr lang="ru-RU" sz="32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3200" b="1" dirty="0" smtClean="0">
                <a:solidFill>
                  <a:srgbClr val="FF0000"/>
                </a:solidFill>
                <a:latin typeface="+mj-lt"/>
              </a:rPr>
              <a:t>целевой аудитории</a:t>
            </a:r>
            <a:endParaRPr lang="ru-RU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438" y="3110579"/>
            <a:ext cx="993060" cy="6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5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Mail.Ru Gro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12</Words>
  <Application>Microsoft Macintosh PowerPoint</Application>
  <PresentationFormat>On-screen Show (16:10)</PresentationFormat>
  <Paragraphs>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Тема Office</vt:lpstr>
      <vt:lpstr>6_Тема Office</vt:lpstr>
      <vt:lpstr>4_Тема Office</vt:lpstr>
      <vt:lpstr>5_Тема Office</vt:lpstr>
      <vt:lpstr>7_Тема Office</vt:lpstr>
      <vt:lpstr>1_Тема Office</vt:lpstr>
      <vt:lpstr>Mail.Ru Group</vt:lpstr>
      <vt:lpstr>MUST HAVE:  Охватываем Рунет из одного окна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Инструменты выбора  целевой аудитории</vt:lpstr>
      <vt:lpstr>PowerPoint Presentation</vt:lpstr>
      <vt:lpstr>PowerPoint Presentation</vt:lpstr>
      <vt:lpstr>Динамический ремаркетинг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Мобильное размещение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Опыт рекламодателей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Dariya</dc:creator>
  <cp:lastModifiedBy>kokhichko</cp:lastModifiedBy>
  <cp:revision>34</cp:revision>
  <dcterms:created xsi:type="dcterms:W3CDTF">2015-09-16T09:15:52Z</dcterms:created>
  <dcterms:modified xsi:type="dcterms:W3CDTF">2015-09-23T18:16:18Z</dcterms:modified>
</cp:coreProperties>
</file>