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0" r:id="rId4"/>
    <p:sldId id="257" r:id="rId5"/>
    <p:sldId id="258" r:id="rId6"/>
    <p:sldId id="259" r:id="rId7"/>
    <p:sldId id="263" r:id="rId8"/>
    <p:sldId id="271" r:id="rId9"/>
    <p:sldId id="272" r:id="rId10"/>
    <p:sldId id="278" r:id="rId11"/>
    <p:sldId id="265" r:id="rId12"/>
    <p:sldId id="273" r:id="rId13"/>
    <p:sldId id="274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3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26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ли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538421" y="2636862"/>
            <a:ext cx="6141779" cy="1416983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ПЕРВОГО УРОВНЯ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538163" y="4168519"/>
            <a:ext cx="8378119" cy="3079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dirty="0" smtClean="0"/>
              <a:t>ВВЕДИТЕ ИМЯ И ФАМИЛИЮ ДОКЛАДЧИКА И  ДОЛЖНОСТЬ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67375" y="2765761"/>
            <a:ext cx="192175" cy="11196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5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9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07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8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3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9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1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4663-29D6-4D60-AF8F-0A8564E6AE9B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C9355-5F03-42C0-B0C9-CAF787BC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master.mail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master.mail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4;&#1086;&#1081;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Продвижение в  Поиске </a:t>
            </a:r>
            <a:r>
              <a:rPr lang="en-US" sz="4400" dirty="0"/>
              <a:t>mail.ru</a:t>
            </a:r>
            <a:r>
              <a:rPr lang="ru-RU" sz="4400" dirty="0"/>
              <a:t> без посредников</a:t>
            </a:r>
          </a:p>
        </p:txBody>
      </p:sp>
    </p:spTree>
    <p:extLst>
      <p:ext uri="{BB962C8B-B14F-4D97-AF65-F5344CB8AC3E}">
        <p14:creationId xmlns:p14="http://schemas.microsoft.com/office/powerpoint/2010/main" val="6939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90" y="207927"/>
            <a:ext cx="378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Зачем это нужно?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43" y="2442415"/>
            <a:ext cx="8576613" cy="2022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3" y="1518072"/>
            <a:ext cx="2419474" cy="8064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243" y="3007087"/>
            <a:ext cx="8500869" cy="276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767" y="277499"/>
            <a:ext cx="380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Правда работает?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10" y="2441105"/>
            <a:ext cx="8569650" cy="3915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10" y="1398725"/>
            <a:ext cx="2419474" cy="8064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64" y="3034847"/>
            <a:ext cx="8801891" cy="3375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9265" y="3339827"/>
            <a:ext cx="8801891" cy="3242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10" y="3482199"/>
            <a:ext cx="8569650" cy="13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841" y="294468"/>
            <a:ext cx="608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Ограничение на частотность?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2" y="2070272"/>
            <a:ext cx="8729741" cy="1563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2" y="1097890"/>
            <a:ext cx="2419474" cy="806491"/>
          </a:xfrm>
          <a:prstGeom prst="rect">
            <a:avLst/>
          </a:prstGeom>
        </p:spPr>
      </p:pic>
      <p:pic>
        <p:nvPicPr>
          <p:cNvPr id="4098" name="Picture 2" descr="http://images.ua.prom.st/96701462_w640_h640_5m_s_view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4" y="4015863"/>
            <a:ext cx="2616869" cy="16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aumeister-moesenbacher.at/wp-content/uploads/architekt_plant_ha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09" y="3708868"/>
            <a:ext cx="2765286" cy="210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notizieprovita.it/wp-content/uploads/2013/12/OMS_educazione-sessuale_disinformazione-1024x6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27" y="4219303"/>
            <a:ext cx="2256573" cy="14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90126" y="5863291"/>
            <a:ext cx="385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Региональность</a:t>
            </a:r>
            <a:r>
              <a:rPr lang="ru-RU" sz="3600" dirty="0" smtClean="0"/>
              <a:t>!!!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819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11" y="2234491"/>
            <a:ext cx="8544661" cy="1555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11" y="1294271"/>
            <a:ext cx="2419474" cy="806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499" y="309925"/>
            <a:ext cx="55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: 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85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716" y="299634"/>
            <a:ext cx="729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Какие самые частые предложения?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6462" y="1593743"/>
            <a:ext cx="8127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Купить баллы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Открыть платную массовую загрузку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11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656" y="711720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89540" y="2602543"/>
            <a:ext cx="2309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Welcome!</a:t>
            </a:r>
            <a:endParaRPr lang="ru-RU" sz="4000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603152" y="4527243"/>
            <a:ext cx="4313797" cy="70251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2"/>
              </a:rPr>
              <a:t>http://webmaster.mail.ru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642" y="3772555"/>
            <a:ext cx="4406818" cy="5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525" y="1091786"/>
            <a:ext cx="4313797" cy="70251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  <a:hlinkClick r:id="rId2"/>
              </a:rPr>
              <a:t>http://webmaster.mail.ru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15" y="337098"/>
            <a:ext cx="4406818" cy="581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7" y="1804630"/>
            <a:ext cx="8159645" cy="49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42" y="267452"/>
            <a:ext cx="3827891" cy="33371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5447" y="562193"/>
            <a:ext cx="617373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3786" y="492719"/>
            <a:ext cx="8131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u="sng" dirty="0" smtClean="0">
                <a:solidFill>
                  <a:srgbClr val="0070C0"/>
                </a:solidFill>
                <a:hlinkClick r:id="rId3"/>
              </a:rPr>
              <a:t>www.</a:t>
            </a:r>
            <a:r>
              <a:rPr lang="ru-RU" sz="600" u="sng" dirty="0" smtClean="0">
                <a:solidFill>
                  <a:srgbClr val="0070C0"/>
                </a:solidFill>
                <a:hlinkClick r:id="rId3"/>
              </a:rPr>
              <a:t>мой</a:t>
            </a:r>
            <a:r>
              <a:rPr lang="ru-RU" sz="600" u="sng" dirty="0" smtClean="0">
                <a:solidFill>
                  <a:srgbClr val="0070C0"/>
                </a:solidFill>
              </a:rPr>
              <a:t> сайт</a:t>
            </a:r>
            <a:r>
              <a:rPr lang="en-US" sz="600" u="sng" dirty="0" smtClean="0">
                <a:solidFill>
                  <a:srgbClr val="0070C0"/>
                </a:solidFill>
              </a:rPr>
              <a:t>.</a:t>
            </a:r>
            <a:r>
              <a:rPr lang="en-US" sz="600" u="sng" dirty="0" err="1" smtClean="0">
                <a:solidFill>
                  <a:srgbClr val="0070C0"/>
                </a:solidFill>
              </a:rPr>
              <a:t>ru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14" y="2197147"/>
            <a:ext cx="3773608" cy="24523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2353" y="2469396"/>
            <a:ext cx="599267" cy="671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07186" y="2402893"/>
            <a:ext cx="8131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u="sng" dirty="0" smtClean="0">
                <a:solidFill>
                  <a:srgbClr val="0070C0"/>
                </a:solidFill>
                <a:hlinkClick r:id="rId3"/>
              </a:rPr>
              <a:t>www.</a:t>
            </a:r>
            <a:r>
              <a:rPr lang="ru-RU" sz="600" u="sng" dirty="0" smtClean="0">
                <a:solidFill>
                  <a:srgbClr val="0070C0"/>
                </a:solidFill>
                <a:hlinkClick r:id="rId3"/>
              </a:rPr>
              <a:t>мой</a:t>
            </a:r>
            <a:r>
              <a:rPr lang="ru-RU" sz="600" u="sng" dirty="0" smtClean="0">
                <a:solidFill>
                  <a:srgbClr val="0070C0"/>
                </a:solidFill>
              </a:rPr>
              <a:t> сайт</a:t>
            </a:r>
            <a:r>
              <a:rPr lang="en-US" sz="600" u="sng" dirty="0" smtClean="0">
                <a:solidFill>
                  <a:srgbClr val="0070C0"/>
                </a:solidFill>
              </a:rPr>
              <a:t>.</a:t>
            </a:r>
            <a:r>
              <a:rPr lang="en-US" sz="600" u="sng" dirty="0" err="1" smtClean="0">
                <a:solidFill>
                  <a:srgbClr val="0070C0"/>
                </a:solidFill>
              </a:rPr>
              <a:t>ru</a:t>
            </a:r>
            <a:endParaRPr lang="ru-RU" sz="600" u="sng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590" y="3889049"/>
            <a:ext cx="3773608" cy="2452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90" y="4164167"/>
            <a:ext cx="3886973" cy="23244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5241" y="4164167"/>
            <a:ext cx="2649770" cy="11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922" y="4117879"/>
            <a:ext cx="1143059" cy="165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314" y="4167196"/>
            <a:ext cx="496958" cy="9757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1051" y="3051494"/>
            <a:ext cx="1242174" cy="71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3005" y="405249"/>
            <a:ext cx="6858000" cy="73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Поиск </a:t>
            </a:r>
            <a:r>
              <a:rPr lang="en-US" dirty="0" smtClean="0"/>
              <a:t>vs </a:t>
            </a:r>
            <a:r>
              <a:rPr lang="ru-RU" dirty="0" smtClean="0"/>
              <a:t>Вебмастер</a:t>
            </a:r>
            <a:endParaRPr lang="ru-RU" dirty="0"/>
          </a:p>
        </p:txBody>
      </p:sp>
      <p:pic>
        <p:nvPicPr>
          <p:cNvPr id="1026" name="Picture 2" descr="http://kuldoshina.ru/wp-content/uploads/2012/10/filemJUy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23" y="925552"/>
            <a:ext cx="4500563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hondle.org/images/sales/ste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17" y="4978439"/>
            <a:ext cx="1240447" cy="9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676" y="978686"/>
            <a:ext cx="6858000" cy="73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Цели?</a:t>
            </a:r>
            <a:endParaRPr lang="ru-RU" dirty="0"/>
          </a:p>
        </p:txBody>
      </p:sp>
      <p:pic>
        <p:nvPicPr>
          <p:cNvPr id="2050" name="Picture 2" descr="http://myseolab.ru/wp-content/uploads/2014/02/perenos-sajta-bez-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69" y="2158603"/>
            <a:ext cx="3034295" cy="12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122" y="3452735"/>
            <a:ext cx="1268917" cy="147033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57398" y="2385781"/>
            <a:ext cx="3756551" cy="52957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На первом месте мой результат!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66039" y="3915303"/>
            <a:ext cx="4139270" cy="54519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На первом месте лучший результат!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2624800" y="2256620"/>
            <a:ext cx="681689" cy="2782671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" y="2164456"/>
            <a:ext cx="2602702" cy="22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1" y="269075"/>
            <a:ext cx="8124560" cy="61744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027" y="816017"/>
            <a:ext cx="2362756" cy="3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6" y="257203"/>
            <a:ext cx="8351091" cy="62728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00" y="892223"/>
            <a:ext cx="1130927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m1-tub-ru.yandex.net/i?id=29b082f23ccc49fee99d12d21d4a6dca&amp;n=33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575" y="1283793"/>
            <a:ext cx="1776189" cy="9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36" y="259698"/>
            <a:ext cx="3981008" cy="22872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5400000">
            <a:off x="3784113" y="597671"/>
            <a:ext cx="675114" cy="65795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56429" y="3096577"/>
            <a:ext cx="730479" cy="6821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80532" y="4624008"/>
            <a:ext cx="297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Динамический расчет места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60426" y="597145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Мониторинг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3805695" y="2316153"/>
            <a:ext cx="648542" cy="65795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841958" y="3901205"/>
            <a:ext cx="648542" cy="65795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3841958" y="5153419"/>
            <a:ext cx="648542" cy="65795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  <p:bldP spid="19" grpId="0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3797" y="232475"/>
            <a:ext cx="1750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Баллы? 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34" y="1133305"/>
            <a:ext cx="2366849" cy="2439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9" y="3827107"/>
            <a:ext cx="8817350" cy="23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8617</TotalTime>
  <Words>75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Продвижение в  Поиске mail.ru без посредников</vt:lpstr>
      <vt:lpstr>http://webmaster.mail.ru</vt:lpstr>
      <vt:lpstr>Презентация PowerPoint</vt:lpstr>
      <vt:lpstr>Поиск vs Вебмастер</vt:lpstr>
      <vt:lpstr>Цели?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http://webmaster.mail.ru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вебмастера</dc:title>
  <dc:creator>Dmitrij Azarenkov</dc:creator>
  <cp:lastModifiedBy>Dmitrij Azarenkov</cp:lastModifiedBy>
  <cp:revision>54</cp:revision>
  <dcterms:created xsi:type="dcterms:W3CDTF">2015-09-07T10:31:41Z</dcterms:created>
  <dcterms:modified xsi:type="dcterms:W3CDTF">2015-09-23T16:00:40Z</dcterms:modified>
</cp:coreProperties>
</file>